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78" r:id="rId3"/>
    <p:sldId id="258" r:id="rId4"/>
    <p:sldId id="283" r:id="rId5"/>
    <p:sldId id="266" r:id="rId6"/>
    <p:sldId id="280" r:id="rId7"/>
    <p:sldId id="281" r:id="rId8"/>
    <p:sldId id="267" r:id="rId9"/>
    <p:sldId id="260" r:id="rId10"/>
    <p:sldId id="276" r:id="rId11"/>
    <p:sldId id="277" r:id="rId12"/>
    <p:sldId id="279" r:id="rId13"/>
    <p:sldId id="274" r:id="rId14"/>
    <p:sldId id="275" r:id="rId15"/>
    <p:sldId id="261" r:id="rId16"/>
    <p:sldId id="269" r:id="rId17"/>
    <p:sldId id="271" r:id="rId18"/>
    <p:sldId id="262" r:id="rId19"/>
    <p:sldId id="263" r:id="rId20"/>
    <p:sldId id="282" r:id="rId21"/>
    <p:sldId id="27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290"/>
    <p:restoredTop sz="94224"/>
  </p:normalViewPr>
  <p:slideViewPr>
    <p:cSldViewPr snapToGrid="0" snapToObjects="1">
      <p:cViewPr>
        <p:scale>
          <a:sx n="84" d="100"/>
          <a:sy n="84" d="100"/>
        </p:scale>
        <p:origin x="8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A8244-B0B2-7E4B-A5AD-861C1A79598D}" type="datetimeFigureOut">
              <a:rPr lang="en-US" smtClean="0"/>
              <a:t>8/11/16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C378EC-51B5-D943-BE7A-4979DF473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46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378EC-51B5-D943-BE7A-4979DF473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7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6600" dirty="0" smtClean="0"/>
              <a:t>Crystal</a:t>
            </a:r>
            <a:r>
              <a:rPr lang="zh-CN" altLang="en-US" sz="6600" dirty="0" smtClean="0"/>
              <a:t> </a:t>
            </a:r>
            <a:r>
              <a:rPr lang="en-US" altLang="zh-CN" sz="6600" dirty="0" smtClean="0"/>
              <a:t>snow</a:t>
            </a:r>
            <a:r>
              <a:rPr lang="zh-CN" altLang="en-US" sz="6600" dirty="0" smtClean="0"/>
              <a:t> </a:t>
            </a:r>
            <a:r>
              <a:rPr lang="en-US" altLang="zh-CN" sz="6600" dirty="0" smtClean="0"/>
              <a:t>ball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10572000" cy="90297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Presented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Boyu</a:t>
            </a:r>
            <a:r>
              <a:rPr lang="zh-CN" altLang="en-US" dirty="0" smtClean="0"/>
              <a:t> </a:t>
            </a:r>
            <a:r>
              <a:rPr lang="en-US" altLang="zh-CN" dirty="0" smtClean="0"/>
              <a:t>LIU,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Tianci</a:t>
            </a:r>
            <a:r>
              <a:rPr lang="zh-CN" altLang="en-US" dirty="0" smtClean="0"/>
              <a:t> </a:t>
            </a:r>
            <a:r>
              <a:rPr lang="en-US" altLang="zh-CN" dirty="0" smtClean="0"/>
              <a:t>WANG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Rui</a:t>
            </a:r>
            <a:r>
              <a:rPr lang="zh-CN" altLang="en-US" dirty="0" smtClean="0"/>
              <a:t> </a:t>
            </a:r>
            <a:r>
              <a:rPr lang="en-US" altLang="zh-CN" dirty="0" smtClean="0"/>
              <a:t>YAN</a:t>
            </a:r>
            <a:endParaRPr lang="zh-CN" altLang="en-US" dirty="0" smtClean="0"/>
          </a:p>
          <a:p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cs148</a:t>
            </a:r>
            <a:r>
              <a:rPr lang="zh-CN" altLang="en-US" dirty="0" smtClean="0"/>
              <a:t> </a:t>
            </a:r>
            <a:r>
              <a:rPr lang="en-US" altLang="zh-CN" dirty="0" smtClean="0"/>
              <a:t>@Stanford</a:t>
            </a:r>
            <a:r>
              <a:rPr lang="zh-CN" altLang="en-US" dirty="0" smtClean="0"/>
              <a:t> </a:t>
            </a:r>
            <a:r>
              <a:rPr lang="en-US" altLang="zh-CN" dirty="0" smtClean="0"/>
              <a:t>summer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2016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2362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369" y="2263514"/>
            <a:ext cx="4578947" cy="2458388"/>
          </a:xfrm>
        </p:spPr>
        <p:txBody>
          <a:bodyPr/>
          <a:lstStyle/>
          <a:p>
            <a:r>
              <a:rPr lang="en-US" dirty="0" smtClean="0"/>
              <a:t>Need Glass-like material</a:t>
            </a:r>
          </a:p>
          <a:p>
            <a:pPr lvl="1"/>
            <a:r>
              <a:rPr lang="en-US" dirty="0" smtClean="0"/>
              <a:t>Original way of simple environment mapping provides ‘static’ refraction, and no reflection.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"/>
          <a:stretch/>
        </p:blipFill>
        <p:spPr>
          <a:xfrm>
            <a:off x="940444" y="2263514"/>
            <a:ext cx="4639629" cy="34485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98" y="2263514"/>
            <a:ext cx="4768127" cy="35387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10" y="2263514"/>
            <a:ext cx="4764815" cy="359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9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57326" y="2222288"/>
            <a:ext cx="4115959" cy="1088072"/>
          </a:xfrm>
        </p:spPr>
        <p:txBody>
          <a:bodyPr/>
          <a:lstStyle/>
          <a:p>
            <a:r>
              <a:rPr lang="en-US" dirty="0" smtClean="0"/>
              <a:t>Fresnel reflection</a:t>
            </a:r>
          </a:p>
          <a:p>
            <a:pPr lvl="1"/>
            <a:r>
              <a:rPr lang="en-US" b="1" dirty="0" err="1"/>
              <a:t>Schlick's</a:t>
            </a:r>
            <a:r>
              <a:rPr lang="en-US" b="1" dirty="0"/>
              <a:t> </a:t>
            </a:r>
            <a:r>
              <a:rPr lang="en-US" b="1" dirty="0" smtClean="0"/>
              <a:t>approximation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755" y="3310360"/>
            <a:ext cx="3721100" cy="1003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2" y="2338087"/>
            <a:ext cx="3424027" cy="26358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514" y="2338087"/>
            <a:ext cx="3391382" cy="263585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266039" y="4429906"/>
            <a:ext cx="4115959" cy="108807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Chromatic Aberration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2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Algorithm/Steps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Setup</a:t>
            </a:r>
            <a:r>
              <a:rPr lang="zh-CN" altLang="en-US" dirty="0" smtClean="0"/>
              <a:t> </a:t>
            </a:r>
            <a:r>
              <a:rPr lang="en-US" altLang="zh-CN" dirty="0" smtClean="0"/>
              <a:t>skybox</a:t>
            </a:r>
            <a:endParaRPr lang="zh-CN" altLang="en-US" dirty="0" smtClean="0"/>
          </a:p>
          <a:p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small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triangles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build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huge</a:t>
            </a:r>
            <a:r>
              <a:rPr lang="zh-CN" altLang="en-US" dirty="0" smtClean="0"/>
              <a:t> </a:t>
            </a:r>
            <a:r>
              <a:rPr lang="en-US" altLang="zh-CN" dirty="0" smtClean="0"/>
              <a:t>sphere</a:t>
            </a:r>
            <a:endParaRPr lang="zh-CN" altLang="en-US" dirty="0" smtClean="0"/>
          </a:p>
          <a:p>
            <a:r>
              <a:rPr lang="en-US" altLang="zh-CN" dirty="0" smtClean="0"/>
              <a:t>Add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refraction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reflection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sphere</a:t>
            </a:r>
            <a:endParaRPr lang="zh-CN" altLang="en-US" dirty="0" smtClean="0"/>
          </a:p>
          <a:p>
            <a:r>
              <a:rPr lang="en-US" altLang="zh-CN" dirty="0" smtClean="0"/>
              <a:t>Draw</a:t>
            </a:r>
            <a:r>
              <a:rPr lang="zh-CN" altLang="en-US" dirty="0" smtClean="0"/>
              <a:t> </a:t>
            </a:r>
            <a:r>
              <a:rPr lang="en-US" altLang="zh-CN" dirty="0" smtClean="0"/>
              <a:t>snowflake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simulation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movement</a:t>
            </a:r>
          </a:p>
          <a:p>
            <a:r>
              <a:rPr lang="en-US" altLang="zh-CN" dirty="0" smtClean="0"/>
              <a:t>Set base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5797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Use small cubes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641770" y="2621278"/>
            <a:ext cx="3124691" cy="106244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Simulate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snowflakes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small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cubes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0" y="2316801"/>
            <a:ext cx="3391976" cy="38985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538" y="2316801"/>
            <a:ext cx="2657102" cy="175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1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629338" y="2341570"/>
            <a:ext cx="4362995" cy="259619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Simulate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snowflakes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small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cubes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Use alpha blend to </a:t>
            </a:r>
            <a:r>
              <a:rPr lang="en-US" altLang="zh-CN" dirty="0" smtClean="0"/>
              <a:t>emphasize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area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middle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11" y="1958290"/>
            <a:ext cx="3530600" cy="431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900" y="2368550"/>
            <a:ext cx="28702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4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Problem?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Order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layout..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The floor should be on top of snowflakes and crystal ball when look from the bottom.</a:t>
            </a:r>
          </a:p>
          <a:p>
            <a:pPr lvl="1"/>
            <a:r>
              <a:rPr lang="en-US" altLang="zh-CN" dirty="0" smtClean="0"/>
              <a:t>The ball can’t be covered by the snowflakes.</a:t>
            </a:r>
          </a:p>
          <a:p>
            <a:pPr lvl="1"/>
            <a:r>
              <a:rPr lang="en-US" altLang="zh-CN" dirty="0" smtClean="0"/>
              <a:t>Clear depth buffer?</a:t>
            </a:r>
          </a:p>
          <a:p>
            <a:pPr lvl="1"/>
            <a:r>
              <a:rPr lang="en-US" altLang="zh-CN" dirty="0" smtClean="0"/>
              <a:t>Depth mask?</a:t>
            </a:r>
          </a:p>
          <a:p>
            <a:pPr lvl="1"/>
            <a:r>
              <a:rPr lang="en-US" altLang="zh-CN" dirty="0" smtClean="0"/>
              <a:t>Disable Depth test?</a:t>
            </a:r>
            <a:endParaRPr lang="zh-CN" altLang="en-US" dirty="0"/>
          </a:p>
          <a:p>
            <a:pPr lvl="1"/>
            <a:r>
              <a:rPr lang="is-IS" altLang="zh-CN" dirty="0" smtClean="0"/>
              <a:t>….</a:t>
            </a:r>
            <a:endParaRPr lang="zh-CN" altLang="en-US" dirty="0"/>
          </a:p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03848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Problem?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4" r="11609" b="18792"/>
          <a:stretch/>
        </p:blipFill>
        <p:spPr>
          <a:xfrm>
            <a:off x="3122023" y="2222500"/>
            <a:ext cx="6270811" cy="4439557"/>
          </a:xfrm>
        </p:spPr>
      </p:pic>
      <p:cxnSp>
        <p:nvCxnSpPr>
          <p:cNvPr id="7" name="Straight Arrow Connector 6"/>
          <p:cNvCxnSpPr/>
          <p:nvPr/>
        </p:nvCxnSpPr>
        <p:spPr>
          <a:xfrm flipV="1">
            <a:off x="2664823" y="2873830"/>
            <a:ext cx="2403566" cy="770707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257" y="3849234"/>
            <a:ext cx="28607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Look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bottom</a:t>
            </a:r>
            <a:r>
              <a:rPr lang="zh-CN" altLang="en-US" dirty="0" smtClean="0"/>
              <a:t> </a:t>
            </a:r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drawing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ground</a:t>
            </a:r>
            <a:r>
              <a:rPr lang="zh-CN" altLang="en-US" dirty="0" smtClean="0"/>
              <a:t> </a:t>
            </a:r>
          </a:p>
          <a:p>
            <a:r>
              <a:rPr lang="en-US" altLang="zh-CN" dirty="0" smtClean="0"/>
              <a:t>after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drawing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snowflake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7154092" y="3979819"/>
            <a:ext cx="2499359" cy="278672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006149" y="3709851"/>
            <a:ext cx="1790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Nightmare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</a:p>
          <a:p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bunny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37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Solution!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9826" y="2357196"/>
            <a:ext cx="4478405" cy="3636511"/>
          </a:xfrm>
        </p:spPr>
        <p:txBody>
          <a:bodyPr/>
          <a:lstStyle/>
          <a:p>
            <a:r>
              <a:rPr lang="en-US" altLang="zh-CN" dirty="0" smtClean="0"/>
              <a:t>Fixed by manually enable and disable depth-test, and draw the objects in certain order.</a:t>
            </a:r>
          </a:p>
          <a:p>
            <a:r>
              <a:rPr lang="en-US" altLang="zh-CN" dirty="0" smtClean="0"/>
              <a:t>(disable writing to depth buffer)skybox-&gt;glass ball-&gt;(disable depth test)snow flake-&gt;the base and the floor</a:t>
            </a:r>
            <a:endParaRPr lang="zh-CN" alt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348" t="631" r="13230" b="22860"/>
          <a:stretch/>
        </p:blipFill>
        <p:spPr>
          <a:xfrm>
            <a:off x="1044873" y="1928255"/>
            <a:ext cx="5542512" cy="449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23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43593" y="6100997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Press 1 - randomly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20548" y="6090754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Press 2 – </a:t>
            </a:r>
            <a:r>
              <a:rPr lang="en-US" smtClean="0"/>
              <a:t>falling down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259" y="2133284"/>
            <a:ext cx="3644901" cy="3734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140038"/>
            <a:ext cx="3388201" cy="372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4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results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41239" y="5995443"/>
            <a:ext cx="2456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Press 3 – wind below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45640" y="5995443"/>
            <a:ext cx="290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Turn to blue if hit the ball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390" y="2105085"/>
            <a:ext cx="3312170" cy="36674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0" y="2105085"/>
            <a:ext cx="3540760" cy="355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3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Problem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statement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48911" y="2487933"/>
            <a:ext cx="3730646" cy="3720698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600280" y="2812952"/>
            <a:ext cx="2951956" cy="369332"/>
            <a:chOff x="1600280" y="2812952"/>
            <a:chExt cx="295195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1600280" y="281295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Background</a:t>
              </a:r>
              <a:endParaRPr lang="en-US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3155514" y="2997619"/>
              <a:ext cx="139672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6664271" y="3342217"/>
            <a:ext cx="3274666" cy="369332"/>
            <a:chOff x="6664271" y="3342217"/>
            <a:chExt cx="3274666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697892" y="3342217"/>
              <a:ext cx="12410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Glass</a:t>
              </a:r>
              <a:r>
                <a:rPr lang="zh-CN" altLang="en-US" dirty="0" smtClean="0"/>
                <a:t> </a:t>
              </a:r>
              <a:r>
                <a:rPr lang="en-US" altLang="zh-CN" dirty="0" smtClean="0"/>
                <a:t>ball</a:t>
              </a:r>
              <a:endParaRPr lang="zh-CN" altLang="en-US" dirty="0" smtClean="0"/>
            </a:p>
          </p:txBody>
        </p:sp>
        <p:cxnSp>
          <p:nvCxnSpPr>
            <p:cNvPr id="18" name="Straight Arrow Connector 17"/>
            <p:cNvCxnSpPr>
              <a:stCxn id="7" idx="1"/>
            </p:cNvCxnSpPr>
            <p:nvPr/>
          </p:nvCxnSpPr>
          <p:spPr>
            <a:xfrm flipH="1">
              <a:off x="6664271" y="3526883"/>
              <a:ext cx="20336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717851" y="4041893"/>
            <a:ext cx="3311349" cy="369332"/>
            <a:chOff x="1717851" y="4041893"/>
            <a:chExt cx="3311349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17851" y="4041893"/>
              <a:ext cx="1390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snowflakes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3155514" y="4207151"/>
              <a:ext cx="1873686" cy="194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6664271" y="5005952"/>
            <a:ext cx="2848551" cy="369332"/>
            <a:chOff x="6664271" y="5005952"/>
            <a:chExt cx="2848551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8773517" y="5005952"/>
              <a:ext cx="7393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base</a:t>
              </a:r>
              <a:endParaRPr lang="en-US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>
              <a:off x="6664271" y="5190618"/>
              <a:ext cx="20336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2418472" y="5251424"/>
            <a:ext cx="2219312" cy="369332"/>
            <a:chOff x="2418472" y="5251424"/>
            <a:chExt cx="2219312" cy="369332"/>
          </a:xfrm>
        </p:grpSpPr>
        <p:sp>
          <p:nvSpPr>
            <p:cNvPr id="25" name="TextBox 24"/>
            <p:cNvSpPr txBox="1"/>
            <p:nvPr/>
          </p:nvSpPr>
          <p:spPr>
            <a:xfrm>
              <a:off x="2418472" y="5251424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desk</a:t>
              </a:r>
              <a:endParaRPr lang="en-US" dirty="0"/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3155514" y="5436090"/>
              <a:ext cx="1482270" cy="25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8279669" y="5804066"/>
            <a:ext cx="2816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In real time!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1145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related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cs148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Topics</a:t>
            </a:r>
            <a:r>
              <a:rPr lang="zh-CN" altLang="en-US" dirty="0" smtClean="0"/>
              <a:t> </a:t>
            </a:r>
            <a:r>
              <a:rPr lang="en-US" altLang="zh-CN" dirty="0" smtClean="0"/>
              <a:t>related: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OpenGL</a:t>
            </a:r>
            <a:r>
              <a:rPr lang="zh-CN" altLang="en-US" dirty="0" smtClean="0"/>
              <a:t> </a:t>
            </a:r>
            <a:r>
              <a:rPr lang="en-US" altLang="zh-CN" dirty="0" smtClean="0"/>
              <a:t>(Of</a:t>
            </a:r>
            <a:r>
              <a:rPr lang="zh-CN" altLang="en-US" dirty="0" smtClean="0"/>
              <a:t> </a:t>
            </a:r>
            <a:r>
              <a:rPr lang="en-US" altLang="zh-CN" dirty="0" smtClean="0"/>
              <a:t>course!)</a:t>
            </a:r>
            <a:endParaRPr lang="zh-CN" altLang="en-US" dirty="0" smtClean="0"/>
          </a:p>
          <a:p>
            <a:pPr lvl="1"/>
            <a:r>
              <a:rPr lang="en-US" altLang="zh-CN" dirty="0" err="1" smtClean="0"/>
              <a:t>Shaders</a:t>
            </a:r>
            <a:r>
              <a:rPr lang="zh-CN" altLang="en-US" dirty="0"/>
              <a:t>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Materials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Particle simulation</a:t>
            </a:r>
            <a:endParaRPr lang="zh-CN" alt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01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800" dirty="0" smtClean="0"/>
              <a:t>Q&amp;A</a:t>
            </a:r>
            <a:endParaRPr lang="en-US" sz="8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10572000" cy="90297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Presented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Boyu</a:t>
            </a:r>
            <a:r>
              <a:rPr lang="zh-CN" altLang="en-US" dirty="0" smtClean="0"/>
              <a:t> </a:t>
            </a:r>
            <a:r>
              <a:rPr lang="en-US" altLang="zh-CN" dirty="0" smtClean="0"/>
              <a:t>LIU,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Tianci</a:t>
            </a:r>
            <a:r>
              <a:rPr lang="zh-CN" altLang="en-US" dirty="0" smtClean="0"/>
              <a:t> </a:t>
            </a:r>
            <a:r>
              <a:rPr lang="en-US" altLang="zh-CN" dirty="0" smtClean="0"/>
              <a:t>WANG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Rui</a:t>
            </a:r>
            <a:r>
              <a:rPr lang="zh-CN" altLang="en-US" dirty="0" smtClean="0"/>
              <a:t> </a:t>
            </a:r>
            <a:r>
              <a:rPr lang="en-US" altLang="zh-CN" dirty="0" smtClean="0"/>
              <a:t>YAN</a:t>
            </a:r>
            <a:endParaRPr lang="zh-CN" altLang="en-US" dirty="0" smtClean="0"/>
          </a:p>
          <a:p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cs148</a:t>
            </a:r>
            <a:r>
              <a:rPr lang="zh-CN" altLang="en-US" dirty="0" smtClean="0"/>
              <a:t> </a:t>
            </a:r>
            <a:r>
              <a:rPr lang="en-US" altLang="zh-CN" dirty="0" smtClean="0"/>
              <a:t>@Stanford</a:t>
            </a:r>
            <a:r>
              <a:rPr lang="zh-CN" altLang="en-US" dirty="0" smtClean="0"/>
              <a:t> </a:t>
            </a:r>
            <a:r>
              <a:rPr lang="en-US" altLang="zh-CN" dirty="0" smtClean="0"/>
              <a:t>summer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2016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7748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glew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glfw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err="1"/>
              <a:t>glm</a:t>
            </a:r>
            <a:r>
              <a:rPr lang="en-US" altLang="zh-CN" dirty="0"/>
              <a:t>, No</a:t>
            </a:r>
            <a:r>
              <a:rPr lang="zh-CN" altLang="en-US" dirty="0"/>
              <a:t> </a:t>
            </a:r>
            <a:r>
              <a:rPr lang="en-US" altLang="zh-CN" dirty="0"/>
              <a:t>glut!</a:t>
            </a:r>
            <a:endParaRPr lang="zh-CN" altLang="en-US" dirty="0"/>
          </a:p>
          <a:p>
            <a:r>
              <a:rPr lang="en-US" altLang="zh-CN" dirty="0" smtClean="0"/>
              <a:t>OpenGL 3.3 </a:t>
            </a:r>
            <a:r>
              <a:rPr lang="en-US" altLang="zh-CN" b="1" dirty="0" smtClean="0"/>
              <a:t>core profile </a:t>
            </a:r>
            <a:endParaRPr lang="zh-CN" altLang="en-US" b="1" dirty="0" smtClean="0"/>
          </a:p>
          <a:p>
            <a:r>
              <a:rPr lang="en-US" altLang="zh-CN" dirty="0" err="1" smtClean="0"/>
              <a:t>Shader.h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Camera.h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/>
              <a:t> </a:t>
            </a:r>
            <a:r>
              <a:rPr lang="en-US" altLang="zh-CN" dirty="0" smtClean="0"/>
              <a:t>Homework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3</a:t>
            </a:r>
            <a:endParaRPr lang="zh-CN" altLang="en-US" dirty="0" smtClean="0"/>
          </a:p>
          <a:p>
            <a:r>
              <a:rPr lang="en-US" altLang="zh-CN" dirty="0" err="1" smtClean="0"/>
              <a:t>Bitmap.h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/>
              <a:t>https://</a:t>
            </a:r>
            <a:r>
              <a:rPr lang="en-US" altLang="zh-CN" dirty="0" err="1"/>
              <a:t>course.cs.ust.hk</a:t>
            </a:r>
            <a:r>
              <a:rPr lang="en-US" altLang="zh-CN" dirty="0"/>
              <a:t>/comp5421/</a:t>
            </a:r>
            <a:r>
              <a:rPr lang="en-US" altLang="zh-CN" dirty="0" err="1"/>
              <a:t>Password_Only</a:t>
            </a:r>
            <a:r>
              <a:rPr lang="en-US" altLang="zh-CN" dirty="0"/>
              <a:t>/projects/impressionist/</a:t>
            </a:r>
            <a:r>
              <a:rPr lang="en-US" altLang="zh-CN" dirty="0" err="1"/>
              <a:t>index.html</a:t>
            </a:r>
            <a:r>
              <a:rPr lang="is-IS" altLang="zh-C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7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4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Different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movement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three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movement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mode: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Press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move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randomly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Press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2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fall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down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gravity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rolling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ground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Press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3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fall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down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gravity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wind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bottom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sphere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1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Algorithm/Steps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584174"/>
            <a:ext cx="10554574" cy="3274624"/>
          </a:xfrm>
        </p:spPr>
        <p:txBody>
          <a:bodyPr anchor="t"/>
          <a:lstStyle/>
          <a:p>
            <a:r>
              <a:rPr lang="en-US" altLang="zh-CN" dirty="0" smtClean="0"/>
              <a:t>Setup</a:t>
            </a:r>
            <a:r>
              <a:rPr lang="zh-CN" altLang="en-US" dirty="0" smtClean="0"/>
              <a:t> </a:t>
            </a:r>
            <a:r>
              <a:rPr lang="en-US" altLang="zh-CN" dirty="0" smtClean="0"/>
              <a:t>skybox</a:t>
            </a:r>
            <a:endParaRPr lang="zh-CN" altLang="en-US" dirty="0" smtClean="0"/>
          </a:p>
          <a:p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small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triangles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build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huge</a:t>
            </a:r>
            <a:r>
              <a:rPr lang="zh-CN" altLang="en-US" dirty="0" smtClean="0"/>
              <a:t> </a:t>
            </a:r>
            <a:r>
              <a:rPr lang="en-US" altLang="zh-CN" dirty="0" smtClean="0"/>
              <a:t>sphere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61675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Sphere with 200 triangles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478" r="9097" b="5167"/>
          <a:stretch/>
        </p:blipFill>
        <p:spPr>
          <a:xfrm>
            <a:off x="3876261" y="1836656"/>
            <a:ext cx="4611756" cy="440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21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Sphere with 3200 triangles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6763" b="3137"/>
          <a:stretch/>
        </p:blipFill>
        <p:spPr>
          <a:xfrm>
            <a:off x="3983382" y="1926775"/>
            <a:ext cx="4544392" cy="422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Algorithm/Steps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584174"/>
            <a:ext cx="10554574" cy="3274624"/>
          </a:xfrm>
        </p:spPr>
        <p:txBody>
          <a:bodyPr anchor="t"/>
          <a:lstStyle/>
          <a:p>
            <a:r>
              <a:rPr lang="en-US" altLang="zh-CN" dirty="0" smtClean="0"/>
              <a:t>Setup</a:t>
            </a:r>
            <a:r>
              <a:rPr lang="zh-CN" altLang="en-US" dirty="0" smtClean="0"/>
              <a:t> </a:t>
            </a:r>
            <a:r>
              <a:rPr lang="en-US" altLang="zh-CN" dirty="0" smtClean="0"/>
              <a:t>skybox</a:t>
            </a:r>
            <a:endParaRPr lang="zh-CN" altLang="en-US" dirty="0" smtClean="0"/>
          </a:p>
          <a:p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small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triangles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build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huge</a:t>
            </a:r>
            <a:r>
              <a:rPr lang="zh-CN" altLang="en-US" dirty="0" smtClean="0"/>
              <a:t> </a:t>
            </a:r>
            <a:r>
              <a:rPr lang="en-US" altLang="zh-CN" dirty="0" smtClean="0"/>
              <a:t>sphere</a:t>
            </a:r>
            <a:endParaRPr lang="zh-CN" altLang="en-US" dirty="0" smtClean="0"/>
          </a:p>
          <a:p>
            <a:r>
              <a:rPr lang="en-US" altLang="zh-CN" dirty="0" smtClean="0"/>
              <a:t>Add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refraction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reflection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sphere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978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366</TotalTime>
  <Words>378</Words>
  <Application>Microsoft Macintosh PowerPoint</Application>
  <PresentationFormat>Widescreen</PresentationFormat>
  <Paragraphs>82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Century Gothic</vt:lpstr>
      <vt:lpstr>Wingdings 2</vt:lpstr>
      <vt:lpstr>宋体</vt:lpstr>
      <vt:lpstr>Quotable</vt:lpstr>
      <vt:lpstr>Crystal snow ball</vt:lpstr>
      <vt:lpstr>Problem statement</vt:lpstr>
      <vt:lpstr>Source</vt:lpstr>
      <vt:lpstr>Demo</vt:lpstr>
      <vt:lpstr>Different movement mode</vt:lpstr>
      <vt:lpstr>Algorithm/Steps</vt:lpstr>
      <vt:lpstr>Sphere with 200 triangles</vt:lpstr>
      <vt:lpstr>Sphere with 3200 triangles</vt:lpstr>
      <vt:lpstr>Algorithm/Steps</vt:lpstr>
      <vt:lpstr>Problem?</vt:lpstr>
      <vt:lpstr>Solution!</vt:lpstr>
      <vt:lpstr>Algorithm/Steps</vt:lpstr>
      <vt:lpstr>Use small cubes</vt:lpstr>
      <vt:lpstr>Improvement</vt:lpstr>
      <vt:lpstr>Problem?</vt:lpstr>
      <vt:lpstr>Problem?</vt:lpstr>
      <vt:lpstr>Solution!</vt:lpstr>
      <vt:lpstr>Final results</vt:lpstr>
      <vt:lpstr>Final results</vt:lpstr>
      <vt:lpstr>How is it related to cs148</vt:lpstr>
      <vt:lpstr>Q&amp;A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Crystal snow ball</dc:title>
  <dc:creator>Rui YAN</dc:creator>
  <cp:lastModifiedBy>Rui YAN</cp:lastModifiedBy>
  <cp:revision>62</cp:revision>
  <dcterms:created xsi:type="dcterms:W3CDTF">2016-08-11T12:22:11Z</dcterms:created>
  <dcterms:modified xsi:type="dcterms:W3CDTF">2016-08-11T23:20:49Z</dcterms:modified>
</cp:coreProperties>
</file>